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45" autoAdjust="0"/>
    <p:restoredTop sz="94660"/>
  </p:normalViewPr>
  <p:slideViewPr>
    <p:cSldViewPr snapToGrid="0">
      <p:cViewPr varScale="1">
        <p:scale>
          <a:sx n="53" d="100"/>
          <a:sy n="53" d="100"/>
        </p:scale>
        <p:origin x="10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D9304-2A10-0847-B29B-25F4D17285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348D93-0CAF-2644-2765-5C6AC70DB9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D51D5F-8E35-E263-0538-FDE648C8E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C33B-8326-4315-933F-47D820AD9511}" type="datetimeFigureOut">
              <a:rPr lang="en-ZA" smtClean="0"/>
              <a:t>2025/05/24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B1D81D-DB0D-91A7-377D-E2044FA7A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320686-51B4-781D-EC32-C902399DB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75B68-8A0F-4170-8943-5406C0ED233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78919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2C20A-61F7-4B67-F0ED-52B16E3CC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011A41-B336-42FB-271F-0B5E726C99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6C9206-D7E4-D038-3039-7D93ABE7D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C33B-8326-4315-933F-47D820AD9511}" type="datetimeFigureOut">
              <a:rPr lang="en-ZA" smtClean="0"/>
              <a:t>2025/05/24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9F2885-CC0B-92A8-0A99-57F29332F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9C80-EE70-202B-B829-2141B1913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75B68-8A0F-4170-8943-5406C0ED233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00057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3FEE964-BAA7-B2D3-DA6F-69CFF514FB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0E3D98-0FC2-A6A2-5B00-4A7628F66B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3FCB52-54C5-6D9F-5612-AE98F65B7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C33B-8326-4315-933F-47D820AD9511}" type="datetimeFigureOut">
              <a:rPr lang="en-ZA" smtClean="0"/>
              <a:t>2025/05/24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008852-5A19-57AE-B69D-C513CA9EB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186BBB-685B-15D2-99A7-D663023FD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75B68-8A0F-4170-8943-5406C0ED233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92844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BAAD04-2B8A-CDE2-50D5-474AF9A13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F2392-983A-351F-BD02-825E9CE549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842B3-86A0-A733-65E9-86BCD7246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C33B-8326-4315-933F-47D820AD9511}" type="datetimeFigureOut">
              <a:rPr lang="en-ZA" smtClean="0"/>
              <a:t>2025/05/24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C5D91D-514F-3CA4-53CB-E5A4B2FEF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EB803F-4149-DD1B-34EF-26C6FC8AC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75B68-8A0F-4170-8943-5406C0ED233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55610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D1A6E-AC15-8016-A9D2-ECC157753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37625E-513E-D5AB-E8D6-7A83DB02D0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C9EF4B-7E10-D8A0-C2C2-4FEDF14E9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C33B-8326-4315-933F-47D820AD9511}" type="datetimeFigureOut">
              <a:rPr lang="en-ZA" smtClean="0"/>
              <a:t>2025/05/24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EDCCBA-86B3-B36E-11AF-3F5ADDADC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122C5B-868D-A399-B758-2044D722B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75B68-8A0F-4170-8943-5406C0ED233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48679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62D39-0B1D-9F9E-A8F6-38B1F2C20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3EA322-5B6C-701A-4812-C4E7DD5E1C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815123-0ADB-B7BB-987A-D6AC7A8D16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EED324-1F63-5E32-FDFB-D634D76D4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C33B-8326-4315-933F-47D820AD9511}" type="datetimeFigureOut">
              <a:rPr lang="en-ZA" smtClean="0"/>
              <a:t>2025/05/24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FB6D1E-9164-7E3B-A17E-0AAFCC1CB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07CB83-E199-B865-C8BD-3451121BD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75B68-8A0F-4170-8943-5406C0ED233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5846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6BC7A-8364-DDFC-37C1-C0B0D45D1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F29F9E-F831-9B56-D9C0-CC176B4FB9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A81B4F-2BC4-BFAA-B4D0-857B51FD71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B9064D-FF9E-F0B2-DF0A-AC216EBE3E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8D7D05-E22B-6EBC-EE74-94622DFC44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519242D-5D43-C70B-6B58-1A575DF48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C33B-8326-4315-933F-47D820AD9511}" type="datetimeFigureOut">
              <a:rPr lang="en-ZA" smtClean="0"/>
              <a:t>2025/05/24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455BD6-E52B-6E20-245F-C3CB70905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A180E2-2683-DEA7-65CA-2C5F79DF1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75B68-8A0F-4170-8943-5406C0ED233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37448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9F2A6E-BE27-05E1-A2DF-A9F1336EF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64647B-1531-EACD-2A01-A48135239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C33B-8326-4315-933F-47D820AD9511}" type="datetimeFigureOut">
              <a:rPr lang="en-ZA" smtClean="0"/>
              <a:t>2025/05/24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F7AECE-6E37-A0D1-4509-6201405ED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09CC53-5BA8-282F-C823-6D85D775B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75B68-8A0F-4170-8943-5406C0ED233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64534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184CA3-37E7-83C3-950C-46F1CA7B0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C33B-8326-4315-933F-47D820AD9511}" type="datetimeFigureOut">
              <a:rPr lang="en-ZA" smtClean="0"/>
              <a:t>2025/05/24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CEB6AF-667E-BB7C-849A-49DA9DA6B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99816E-2F73-D4E7-62A2-BCEC18CA6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75B68-8A0F-4170-8943-5406C0ED233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47979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A433D-34CF-7157-8A8F-5DD1EEF77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B53AAD-A5F8-C843-583B-6BA655440F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C1DE4B-7F76-FE47-FAED-52317CBE35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8FE333-8C10-6DCB-AFEC-0600B1253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C33B-8326-4315-933F-47D820AD9511}" type="datetimeFigureOut">
              <a:rPr lang="en-ZA" smtClean="0"/>
              <a:t>2025/05/24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156C10-C565-0361-B1FA-CDACE5AF5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CDC30A-C221-3947-C6F7-077EF9EC1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75B68-8A0F-4170-8943-5406C0ED233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61521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FD2649-175C-6928-6903-D89AD2796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8DC93B-427E-4FEC-C3C7-FEDE14E8EB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F266A4-8633-FC43-A437-384EEF5D0D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8E72C0-1E7A-B5DA-66B1-C1BBA2529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C33B-8326-4315-933F-47D820AD9511}" type="datetimeFigureOut">
              <a:rPr lang="en-ZA" smtClean="0"/>
              <a:t>2025/05/24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B09A57-60B4-7677-AB60-036FCFE05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D21CA6-9080-378C-88CB-093779692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75B68-8A0F-4170-8943-5406C0ED233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91193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C57C72-06A3-0863-0D83-A4F2E1EFF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2F33F6-7151-39AC-9D6E-5AC332DCE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C8922C-54E4-7303-DC9E-E493D8C9E8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BC33B-8326-4315-933F-47D820AD9511}" type="datetimeFigureOut">
              <a:rPr lang="en-ZA" smtClean="0"/>
              <a:t>2025/05/24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35F65D-D516-B40A-33D5-AB3B471399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F44DDA-47ED-B35C-E8B9-9C74A15941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375B68-8A0F-4170-8943-5406C0ED233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126704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B159E-DCFD-3C5B-1DE2-63FE136C5BA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ZA" dirty="0"/>
              <a:t>Creativity: </a:t>
            </a:r>
            <a:br>
              <a:rPr lang="en-ZA" dirty="0"/>
            </a:br>
            <a:r>
              <a:rPr lang="en-ZA" dirty="0"/>
              <a:t>A means to building a fulfilling life following SCI.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CE7DF6-562D-98AF-CCDF-C1DE8E6686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98074"/>
            <a:ext cx="9144000" cy="1655762"/>
          </a:xfrm>
        </p:spPr>
        <p:txBody>
          <a:bodyPr/>
          <a:lstStyle/>
          <a:p>
            <a:r>
              <a:rPr lang="en-ZA" dirty="0"/>
              <a:t>Nkcubeko Briann Mkiva</a:t>
            </a:r>
            <a:br>
              <a:rPr lang="en-ZA" dirty="0"/>
            </a:br>
            <a:br>
              <a:rPr lang="en-ZA" dirty="0"/>
            </a:br>
            <a:r>
              <a:rPr lang="en-ZA" dirty="0"/>
              <a:t>Psychologist</a:t>
            </a:r>
          </a:p>
        </p:txBody>
      </p:sp>
    </p:spTree>
    <p:extLst>
      <p:ext uri="{BB962C8B-B14F-4D97-AF65-F5344CB8AC3E}">
        <p14:creationId xmlns:p14="http://schemas.microsoft.com/office/powerpoint/2010/main" val="1458683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96E981-CFD2-4071-2377-B2DE9D816A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Whichever definition one arrives at on what life is, it must be a meaningful one  =  FULFILLING.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How can creativity help us move towards meaningfulness? 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166468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5CDCB1-EFE5-5DD2-0AD5-381193124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If one can come to an understanding and acknowledgement that they have innate capacity to create/build, they are a step closer to understanding that they have the innate capacity to mold what they have created. 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252115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23B1E0-F35B-22AA-6822-A532A4360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9808"/>
            <a:ext cx="10515600" cy="542715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This helps build: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a.	Internal LOC</a:t>
            </a:r>
          </a:p>
          <a:p>
            <a:pPr marL="0" indent="0">
              <a:buNone/>
            </a:pPr>
            <a:r>
              <a:rPr lang="en-US" dirty="0"/>
              <a:t>b.	Responsibility (Answerable to something, held accountable for, 	duty to take care of something) </a:t>
            </a:r>
          </a:p>
          <a:p>
            <a:pPr marL="0" indent="0">
              <a:buNone/>
            </a:pPr>
            <a:r>
              <a:rPr lang="en-US" dirty="0"/>
              <a:t>c.	Empowerment </a:t>
            </a:r>
          </a:p>
          <a:p>
            <a:pPr marL="514350" indent="-514350">
              <a:buAutoNum type="alphaLcPeriod" startAt="4"/>
            </a:pPr>
            <a:r>
              <a:rPr lang="en-US" dirty="0"/>
              <a:t>     The acceptance that Things can be damaged, can be broken, 	cracked. Existential insecurity-which is part of human condition.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These are some of the core principles than can help build a meaningful and thus fulfilling life/existence.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192754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D56D43-EDF7-52D8-568A-EDA149F5E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4504" y="3429000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So how come we put creativity at the seat of building a meaningful life? 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466337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C52FA944D82CD4883E4A9A19BB7422F" ma:contentTypeVersion="14" ma:contentTypeDescription="Create a new document." ma:contentTypeScope="" ma:versionID="423fc28bfb8d6160198fd187e2d8cc1b">
  <xsd:schema xmlns:xsd="http://www.w3.org/2001/XMLSchema" xmlns:xs="http://www.w3.org/2001/XMLSchema" xmlns:p="http://schemas.microsoft.com/office/2006/metadata/properties" xmlns:ns2="8c6d6699-a727-4461-919d-f1077cc8834a" xmlns:ns3="705d6c4e-7a84-41e3-9388-2267baf3378b" targetNamespace="http://schemas.microsoft.com/office/2006/metadata/properties" ma:root="true" ma:fieldsID="82fad5a8474d6e82a019f8b740c8b267" ns2:_="" ns3:_="">
    <xsd:import namespace="8c6d6699-a727-4461-919d-f1077cc8834a"/>
    <xsd:import namespace="705d6c4e-7a84-41e3-9388-2267baf3378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6d6699-a727-4461-919d-f1077cc883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description="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c616a205-05c8-476d-9bf8-f0db117704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5d6c4e-7a84-41e3-9388-2267baf3378b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9f0a093d-723d-4e05-b2f0-fdcc3ad987fc}" ma:internalName="TaxCatchAll" ma:showField="CatchAllData" ma:web="705d6c4e-7a84-41e3-9388-2267baf3378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05d6c4e-7a84-41e3-9388-2267baf3378b" xsi:nil="true"/>
    <lcf76f155ced4ddcb4097134ff3c332f xmlns="8c6d6699-a727-4461-919d-f1077cc8834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F24106B-20D5-4F7D-8DCC-6E8D997253E4}"/>
</file>

<file path=customXml/itemProps2.xml><?xml version="1.0" encoding="utf-8"?>
<ds:datastoreItem xmlns:ds="http://schemas.openxmlformats.org/officeDocument/2006/customXml" ds:itemID="{C553C489-0A51-487C-A5DE-A1A1AA240F60}"/>
</file>

<file path=customXml/itemProps3.xml><?xml version="1.0" encoding="utf-8"?>
<ds:datastoreItem xmlns:ds="http://schemas.openxmlformats.org/officeDocument/2006/customXml" ds:itemID="{219422DE-37CF-456E-9A37-FDD64686DEFB}"/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179</Words>
  <Application>Microsoft Office PowerPoint</Application>
  <PresentationFormat>Widescreen</PresentationFormat>
  <Paragraphs>17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Creativity:  A means to building a fulfilling life following SCI.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Briann Nkcubeko Magwaza</dc:creator>
  <cp:lastModifiedBy>Briann Nkcubeko Magwaza</cp:lastModifiedBy>
  <cp:revision>3</cp:revision>
  <dcterms:created xsi:type="dcterms:W3CDTF">2025-05-22T05:49:10Z</dcterms:created>
  <dcterms:modified xsi:type="dcterms:W3CDTF">2025-05-24T05:40:46Z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0x010100EC52FA944D82CD4883E4A9A19BB7422F</vt:lpwstr>
  </property>
</Properties>
</file>